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03B50-07DE-45B9-91E9-5239C34EE66B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3FA02-9F09-4F88-A82B-77ABDE5AF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0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A9918FD-219B-4C6A-948D-DACFD1D54C40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7D39-F4AD-4441-A8EA-9A082EC34745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EF5AF-3828-4582-9DFE-6285CEDFE01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C486-749C-49E0-BBA2-287F6F84EE35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35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1889-6C47-4851-A4D4-D0D9927905CE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2BB7F-68F1-400E-BE1F-2938A8248595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95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64CF7-6437-4117-8844-A10229618F1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82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C0FF-1FAE-46D9-9132-5C010D0DF47E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670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9BC5-D121-4504-8921-27F01832419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1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E7D1-E6B0-4E15-8620-CDDC97BB44A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1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CEF1-8EC9-4B24-95C5-E75C3D7802C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2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6AB5B-842E-4C13-BAA1-8492A0E8B751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49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FFC2C-A848-4395-9C49-EBF32664E5A2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0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CBECD-4F75-4163-89B9-B82B41A4CC3B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66-0DEF-405C-8EBB-93BB3CECA878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7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C3C-952B-4B35-993E-008FDFD3A8B6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10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941-B4C9-4701-9171-3D5C2846F732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2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30B079-D483-47C5-AD71-92002F4FED2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D02131-3581-46FD-B9A5-C8AF09F57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8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4216-0F19-4F8E-89EB-308F6BA2E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Constructors and Distractors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A0074-EE3E-4325-9654-21005E690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3EB40-953F-4A42-BE0B-08CAED87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087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56E22-1EEF-485D-9311-46CCE1A1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05" y="1126538"/>
            <a:ext cx="9643390" cy="46049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019F6E-D2B2-4A87-A305-AC6B23C1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2315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4FCDF-3B77-4372-AF2B-D9EB6973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91" y="1192385"/>
            <a:ext cx="8500200" cy="44732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D43FBC-547E-4B16-A0CA-EA15D1CE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7275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23F5F-FAC7-4242-ACC5-0B5B5643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509712"/>
            <a:ext cx="7370487" cy="43362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159575-189D-4123-BD0D-C34317AC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9307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E872A-170A-47BD-A3A0-B9B1E996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00" y="1538702"/>
            <a:ext cx="8634799" cy="41862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23983-7C82-45EF-97D4-02BB3BCF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185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5DB94-6FDA-4BBE-AAE8-94E8E980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400174"/>
            <a:ext cx="8285516" cy="4536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AD25C9-D2B3-4231-B052-7004A748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1161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E5E0E-C90F-42D0-B2B0-E45FC97E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438274"/>
            <a:ext cx="8631751" cy="4538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37698D-2EEB-4BF6-A3A3-0FFC9576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3052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C60E6-AA2F-4FE0-B5FE-2C667957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90" y="1613348"/>
            <a:ext cx="9317620" cy="36313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EE164-DB08-418B-A16A-6A270E7D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4311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2C2AF-4274-4C9C-AEB5-E8A63F3E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08" y="1367251"/>
            <a:ext cx="8158784" cy="46071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A7DE2-3044-4964-A80C-8E4A15FE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18057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5AB07-92D6-49D7-85D1-83961E7A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0" y="1391478"/>
            <a:ext cx="8378985" cy="42804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61563-D592-4106-A20C-5BB2B67B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81450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4A97B-F1C5-4422-9D22-3D9CBF0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38" y="1415291"/>
            <a:ext cx="9157524" cy="45614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43CD01-CC90-46C1-9BFD-572D04F3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5174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56D53-171B-4DC0-8D7B-2FF7C532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205" y="1235972"/>
            <a:ext cx="9107351" cy="45243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FFFC0E-6EB3-42C7-816C-77D7930B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3991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9B048-C6B5-4B46-B160-10FD00C4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89" y="1216922"/>
            <a:ext cx="8143935" cy="48128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8C19EF-9537-4A55-A042-B67F744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69059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69D33-B26D-4EE3-81BD-98ABFF52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66" y="1638093"/>
            <a:ext cx="9210468" cy="40060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C0D8D1-5765-4A2E-A28D-CCC3E5AD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5532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1F0D-1181-4A97-A02D-52E2106CCB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Innovative features of scripting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0AC36-D0D0-4195-96C7-159EACAF9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Scope and Name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401B6-8DEC-407A-8BB1-82CE147A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3285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E43C6-4356-4163-988E-D549A1C2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0" y="1572730"/>
            <a:ext cx="10079780" cy="41124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D18B77-DD5B-4AAE-934F-71420433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3794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5D61D-E663-4C13-A546-7C8821BE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25" y="1358761"/>
            <a:ext cx="8972758" cy="48646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C2A445-53DC-4423-A3A5-0CC847E4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0405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5E888-2C5B-422C-B3C6-A83736CB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383" y="1253365"/>
            <a:ext cx="9023904" cy="48149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B7B42-D512-4CAF-85E2-07103656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9645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85C93-1635-4304-B8B1-75DC1AEF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57" y="1393548"/>
            <a:ext cx="9148485" cy="45169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406A98-5A1B-4BB3-ACEF-4881987C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8321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D65AE-4358-485F-9A92-EBD5ADFA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84" y="1083779"/>
            <a:ext cx="8868811" cy="49765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A4903-45C5-4F6D-8298-B113E5D9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8515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704FA-8ABB-4721-A405-20C8904F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97" y="1403694"/>
            <a:ext cx="8437493" cy="44977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4A0A4E-721A-4F65-83C1-C26302E3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55827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EAB495-DA3C-483E-8FED-C96A6284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11" y="1194975"/>
            <a:ext cx="8842655" cy="3324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66A65B-2BEC-46C6-8EF5-8B5A2FFB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2605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7BD94-6365-4A2A-854A-AC1B5269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314450"/>
            <a:ext cx="8072974" cy="46490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5F4C1-E7B7-4B20-AA9C-C2A3515A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1172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650E1-3C42-40A4-B563-18815691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8" y="1220649"/>
            <a:ext cx="9388264" cy="44167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538693-9887-4A80-A373-4487CCC5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026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88706-3021-4E0B-B0DA-A4141CFF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67" y="1711186"/>
            <a:ext cx="9005266" cy="38056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753E76-E788-4B70-A14C-95C8BBC3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385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3D644-62AE-4C0D-A345-68ABAA69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319212"/>
            <a:ext cx="8770248" cy="46418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ACF7-25D2-41A3-8EAD-3F7FB354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2819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914B3-E122-43AE-B208-1E455FF2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93" y="1398725"/>
            <a:ext cx="9816026" cy="45647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A825C-7EBF-4B87-897C-FDCE06FC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41498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9703A-A1D9-4722-AEBD-15A1E8FA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45" y="1412185"/>
            <a:ext cx="8796310" cy="431275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827F10-7214-4CD3-9B41-5D38BA2E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2930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55206-A9B3-4ACD-9C9A-3E9D6F66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55" y="1409700"/>
            <a:ext cx="8527669" cy="45140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81BEFD-F258-479B-A56A-24FC4168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40025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5AB9F-BB40-4A6F-939E-D3AAED3C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04" y="1499773"/>
            <a:ext cx="9557191" cy="40926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3FA9E8-F574-4C59-BA93-386B1C90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1799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89D24-8582-41FB-BBAB-E39F68D8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00" y="1415394"/>
            <a:ext cx="8601200" cy="40272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6D8C0-BC71-43ED-B87C-EAB6C517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29094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2D303-207E-4A09-8D2D-7E040988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94" y="1488384"/>
            <a:ext cx="9510161" cy="44618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C56AA9-4138-4201-86B4-79FC86BF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27012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365A8-20C4-4150-9A51-6B63AF2E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88" y="1163291"/>
            <a:ext cx="8939831" cy="33689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9216A-3BA1-4ACC-A65D-D9393EE0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726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1450B-95A3-46CC-94E2-695DC9DF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64" y="1623806"/>
            <a:ext cx="9342081" cy="40878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ABDC1-7ED2-4E12-A931-1EFF04ED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79434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6F85A-65E8-4D77-81A1-77F68A99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69" y="1320041"/>
            <a:ext cx="8584205" cy="42179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D2DA3A-168B-41ED-AFC4-5B765DC8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26422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F1AF-CD28-40B6-B217-D11D9C04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62" y="1371807"/>
            <a:ext cx="8890164" cy="43133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BE3988-204D-44D4-B98A-38FD6B03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25382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D823B-0A6E-41D3-9E21-43152B31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44" y="1530211"/>
            <a:ext cx="8740890" cy="46055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7D1B3F-15E0-434E-A5FE-4DF06320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6331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DB1B0-A106-4561-B8C7-171542EA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79" y="1360522"/>
            <a:ext cx="8447642" cy="41369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0C067C-42C5-4DEA-974C-8D0E8B27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41103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EAF12-38A0-4CC3-AAE1-8A1EBF24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and pattern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BF3BA-22A2-4B27-BD85-8BE6003C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63" y="1690688"/>
            <a:ext cx="8756789" cy="43564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EAE2E-DF46-4482-92CE-75D2F390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81495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FDDD8-8199-4DCA-975C-0F6E3A4F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37" y="1068145"/>
            <a:ext cx="8427764" cy="47217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521E28-4296-4290-9B9F-BEBCA6A5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94969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3046C-3B2A-4D5E-B6A7-7C79DD47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328737"/>
            <a:ext cx="8334126" cy="46347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A6D23-4063-441E-AD40-9921ABD7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2331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6AB74-166A-4ED4-8D0C-AA8C5AF6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6" y="1538183"/>
            <a:ext cx="8618084" cy="378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19F00-B47D-4691-B9AE-FEB0237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54579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0BC3A-CD7E-4080-A552-1E2057E4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290637"/>
            <a:ext cx="8124854" cy="48318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2C8F5B-6D58-44C5-A127-A958BAF1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5075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6EA1E-64CE-41A7-B4EB-2AB5E103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93" y="1485899"/>
            <a:ext cx="8085690" cy="41811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5ECD9D-D860-45EA-A72B-474F9E5C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4418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9E9AC-27E2-4C60-8FA2-11A0FA73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85887"/>
            <a:ext cx="8438230" cy="46173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07B68-332D-4CAE-AADD-9E989027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46156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1A700-7A4E-4176-9896-CD1F8CE4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608" y="1245497"/>
            <a:ext cx="9180444" cy="44731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BAA3D-8F80-46BE-955B-BAA4E6CC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82458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70955-7D53-4A6D-964B-27D76B4D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64" y="1196215"/>
            <a:ext cx="9148822" cy="49262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8654C-1A2E-4789-9157-BE9AEBF3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76980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D63C-4B9D-48B6-A213-AF596AD5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Data type</a:t>
            </a:r>
            <a:br>
              <a:rPr lang="en-US" dirty="0"/>
            </a:br>
            <a:r>
              <a:rPr lang="en-US" dirty="0"/>
              <a:t>object orientation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679DC-93CD-4E9D-8743-D7BBE01F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29" y="2301875"/>
            <a:ext cx="8563388" cy="4191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CD860-D288-4CF7-87F0-3A2DDB3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37367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DE1DE-1436-45B2-869B-0B2B3F65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38262"/>
            <a:ext cx="8020050" cy="41814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EC26D-18B8-4642-9410-7F934DCB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4121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F8B54-64AA-46DD-ACE5-300D7B17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79" y="1225204"/>
            <a:ext cx="8688042" cy="470137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89AC8-BC6C-4A6E-A3CA-B0FB8F51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72072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34544-6B6D-4F94-9B2E-F191A9C9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42" y="997847"/>
            <a:ext cx="9413515" cy="48623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3342C-9AF7-4B2A-BB4F-C6B97E78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1365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4EE71-E431-4675-B0D3-44358B72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00" y="1303475"/>
            <a:ext cx="10053492" cy="47925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9736C0-C1FA-4688-977C-E36136CE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35113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59EF8-71B4-4057-A392-9504A9FA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79" y="1363420"/>
            <a:ext cx="9117041" cy="41311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1D2CC-FC18-4EF1-B083-6962A80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57493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14B43-AE98-4E2E-BC8C-B9F3D270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77" y="1666046"/>
            <a:ext cx="9393752" cy="379384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F62AE8-A5CA-4191-9B54-7F557AA0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34506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F92D6-A0C7-48D9-8E41-8EAE78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55" y="1475961"/>
            <a:ext cx="9088289" cy="39060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C1F907-19FE-41B6-B310-251B5349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5640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E1D5E-7978-4AE1-84E7-D1FC75B1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2" y="1620285"/>
            <a:ext cx="9131295" cy="42239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3F1A13-F789-4373-8DAD-C3A98378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87924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FEE38-CDF6-48E9-91AE-28ECF983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09" y="1417361"/>
            <a:ext cx="9349353" cy="43870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11D0DC-E5B7-4A01-8F64-E5EE704C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44760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1590B-EBBB-4718-A6AF-4B4CAF77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51" y="1268895"/>
            <a:ext cx="9886097" cy="45355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067089-FF31-4D9B-9517-F0954D601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45095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F2C32-104B-4441-A536-57C40FD6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15" y="1392099"/>
            <a:ext cx="9191475" cy="44653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739042-8B77-4780-934C-F7C9266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894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F1D34-1623-4890-9B0E-953F505C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91" y="1164845"/>
            <a:ext cx="8706657" cy="4528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C4F25E-E126-4721-9A77-87110AE0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49149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FADB4-DE2C-4136-93B7-DC626973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452562"/>
            <a:ext cx="8241150" cy="42591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2576B9-3B36-4D55-9041-3DA25536A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72426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9236-0D89-48DF-AC40-91793BE6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924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363DF-8558-40C8-8EBF-28F2D95E1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4D1E7-7465-447F-A680-E722F826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2774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48AE8-1763-48AF-B2EF-C024649A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54" y="1779725"/>
            <a:ext cx="8362950" cy="35927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4AD14-6F84-43ED-B773-0A4E8101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2010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B36B0-E506-4395-B1EC-15A63DBF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27" y="1153767"/>
            <a:ext cx="8526946" cy="48157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BB14ED-470B-4AAF-98A3-8D4A170C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1663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C53C6-AAD2-4D2C-AB59-B97847D2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58" y="1436204"/>
            <a:ext cx="8922289" cy="39855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FE6A0-F81E-4CA6-98FE-451849C2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96802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206</TotalTime>
  <Words>280</Words>
  <Application>Microsoft Office PowerPoint</Application>
  <PresentationFormat>Widescreen</PresentationFormat>
  <Paragraphs>70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Garamond</vt:lpstr>
      <vt:lpstr>Organic</vt:lpstr>
      <vt:lpstr>Constructors and Distractors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Innovative features of scripting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and 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 object orientation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Constructors and Distractors</dc:title>
  <dc:creator>fredrick odhiambo</dc:creator>
  <cp:lastModifiedBy>fredrick odhiambo</cp:lastModifiedBy>
  <cp:revision>11</cp:revision>
  <dcterms:created xsi:type="dcterms:W3CDTF">2024-10-03T15:04:33Z</dcterms:created>
  <dcterms:modified xsi:type="dcterms:W3CDTF">2024-10-06T13:11:46Z</dcterms:modified>
</cp:coreProperties>
</file>